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0" r:id="rId6"/>
    <p:sldId id="259" r:id="rId7"/>
    <p:sldId id="261" r:id="rId8"/>
    <p:sldId id="262" r:id="rId9"/>
    <p:sldId id="275" r:id="rId10"/>
    <p:sldId id="276" r:id="rId11"/>
    <p:sldId id="263" r:id="rId12"/>
    <p:sldId id="264" r:id="rId13"/>
    <p:sldId id="265" r:id="rId14"/>
    <p:sldId id="266" r:id="rId15"/>
    <p:sldId id="274" r:id="rId16"/>
    <p:sldId id="267" r:id="rId17"/>
    <p:sldId id="268" r:id="rId18"/>
    <p:sldId id="269" r:id="rId19"/>
    <p:sldId id="273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1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2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0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7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5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2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3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20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0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DB70F-6C96-4947-B655-26BC56D1E6E2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7D0E2-AA41-47D1-BBD2-9B121D43D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4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VOCABULARY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Life in Roman villa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7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City-citizens (people who live in the city)</a:t>
            </a:r>
            <a:endParaRPr lang="en-US" dirty="0"/>
          </a:p>
        </p:txBody>
      </p:sp>
      <p:pic>
        <p:nvPicPr>
          <p:cNvPr id="1026" name="Picture 2" descr="Vaizdo rezultatas pagal užklausą „City-citizens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81981"/>
            <a:ext cx="6096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Entrance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306" y="1825625"/>
            <a:ext cx="65333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08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Garden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799" y="1825625"/>
            <a:ext cx="65304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Kitchen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7829" y="1825625"/>
            <a:ext cx="5796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48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</a:t>
            </a:r>
            <a:r>
              <a:rPr lang="en-GB" dirty="0" smtClean="0"/>
              <a:t>isitors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392" y="1690688"/>
            <a:ext cx="4694291" cy="44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21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Frequent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75" y="2296319"/>
            <a:ext cx="619125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57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Frescoes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3649" y="1825625"/>
            <a:ext cx="49447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36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Reflects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5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Couple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Pride- proud of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010" y="1825625"/>
            <a:ext cx="42679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Excavation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808" y="1825625"/>
            <a:ext cx="68743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657" y="1825625"/>
            <a:ext cx="67646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18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Scroll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0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Ancient cities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4105" y="1971104"/>
            <a:ext cx="6730841" cy="373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Ruins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1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Volcano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18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Eruption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3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Magma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2124869"/>
            <a:ext cx="66675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47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873" y="1825625"/>
            <a:ext cx="71762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4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Wealthy people- rich people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5125" y="2053431"/>
            <a:ext cx="638175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20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</Words>
  <Application>Microsoft Office PowerPoint</Application>
  <PresentationFormat>Širokouhlá</PresentationFormat>
  <Paragraphs>22</Paragraphs>
  <Slides>21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VOCABULARY </vt:lpstr>
      <vt:lpstr>Excavation</vt:lpstr>
      <vt:lpstr>Ancient cities</vt:lpstr>
      <vt:lpstr>Ruins</vt:lpstr>
      <vt:lpstr>Volcano</vt:lpstr>
      <vt:lpstr>Eruption</vt:lpstr>
      <vt:lpstr>Magma</vt:lpstr>
      <vt:lpstr>Ash</vt:lpstr>
      <vt:lpstr>Wealthy people- rich people </vt:lpstr>
      <vt:lpstr>City-citizens (people who live in the city)</vt:lpstr>
      <vt:lpstr>Entrance hall</vt:lpstr>
      <vt:lpstr>Garden</vt:lpstr>
      <vt:lpstr>Kitchen</vt:lpstr>
      <vt:lpstr>Visitors</vt:lpstr>
      <vt:lpstr>Frequent</vt:lpstr>
      <vt:lpstr>Frescoes</vt:lpstr>
      <vt:lpstr>Reflects</vt:lpstr>
      <vt:lpstr>Couple</vt:lpstr>
      <vt:lpstr>Pride- proud of </vt:lpstr>
      <vt:lpstr>Tools</vt:lpstr>
      <vt:lpstr>Scroll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Excavation</dc:title>
  <dc:creator>Mokykla</dc:creator>
  <cp:lastModifiedBy>Lukas Spendla</cp:lastModifiedBy>
  <cp:revision>8</cp:revision>
  <dcterms:created xsi:type="dcterms:W3CDTF">2017-02-02T10:57:12Z</dcterms:created>
  <dcterms:modified xsi:type="dcterms:W3CDTF">2017-04-11T13:34:14Z</dcterms:modified>
</cp:coreProperties>
</file>